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Sogndal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4831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9469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9371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8388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5408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4399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4752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2022-01-27T08:32:10Z</dcterms:modified>
</cp:coreProperties>
</file>