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77557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8884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58959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97420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42879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4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14904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2022-01-27T08:32:02Z</dcterms:modified>
</cp:coreProperties>
</file>