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Høyanger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5693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2669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1778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8935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3761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185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4703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2022-01-27T08:31:54Z</dcterms:modified>
</cp:coreProperties>
</file>