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Hyllestad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942966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634990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519304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407957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3 080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814578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049811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569812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1 102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2022-01-27T08:31:45Z</dcterms:modified>
</cp:coreProperties>
</file>