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Solund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31367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48070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2343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72704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4803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2099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27576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2022-01-27T08:31:37Z</dcterms:modified>
</cp:coreProperties>
</file>