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Gulen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660422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4 009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4 863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2 020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894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5 116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965069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347341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776403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5 116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567525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5 116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049655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1 297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3 801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199090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2 914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2 163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2022-01-27T08:31:29Z</dcterms:modified>
</cp:coreProperties>
</file>