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1/27/2022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Fedje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9966464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2 159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4 726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2 739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1 892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4 726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9540350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5581456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7255631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4 726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31.12.2021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4717717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7918133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1 489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3 237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1595013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1 545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3 181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748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567</cp:revision>
  <cp:lastPrinted>2017-07-27T06:02:26Z</cp:lastPrinted>
  <dcterms:created xsi:type="dcterms:W3CDTF">2012-04-19T09:19:28Z</dcterms:created>
  <dcterms:modified xsi:type="dcterms:W3CDTF">2022-01-27T08:31:21Z</dcterms:modified>
</cp:coreProperties>
</file>