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Austrheim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814473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499588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671410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382462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4 780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997263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572140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2 299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339563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2 299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2022-01-27T08:31:13Z</dcterms:modified>
</cp:coreProperties>
</file>