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Alver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79293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12 159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8 172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12 196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09030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53908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1364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12 196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03838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49788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8 996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5041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4 521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7 520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2022-01-27T08:31:05Z</dcterms:modified>
</cp:coreProperties>
</file>