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Osterøy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472352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5 647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5 228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5 892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222732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269447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497960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5 892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529647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2 789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159733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3 677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25444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3 056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2022-01-27T08:30:57Z</dcterms:modified>
</cp:coreProperties>
</file>