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Modalen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3810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533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0403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9184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4185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3545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528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2022-01-27T08:30:49Z</dcterms:modified>
</cp:coreProperties>
</file>