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Vaksdal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17960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4 503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67185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0406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75433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4 503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01118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4 503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06394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36049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2022-01-27T08:30:41Z</dcterms:modified>
</cp:coreProperties>
</file>