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Askøy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956636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4 288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036922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201330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116091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4 753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529075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1 305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010795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695468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3 432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909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2022-01-27T08:30:33Z</dcterms:modified>
</cp:coreProperties>
</file>