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Øygarden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61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18 046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18 238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23 075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3999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342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7979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23 075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2771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21 323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1336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5322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10 501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2022-01-27T08:30:25Z</dcterms:modified>
</cp:coreProperties>
</file>