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Samnanger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64233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51651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41833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92683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77277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62645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11409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4 270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2022-01-27T08:30:09Z</dcterms:modified>
</cp:coreProperties>
</file>