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Kvam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389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7360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9634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9312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8664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2196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3202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4 584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2022-01-27T08:30:01Z</dcterms:modified>
</cp:coreProperties>
</file>