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651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9648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317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3055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6940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550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7996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2022-01-27T08:29:54Z</dcterms:modified>
</cp:coreProperties>
</file>