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Ulvik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85612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37069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7947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03198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4255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8916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79599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2022-01-27T08:29:46Z</dcterms:modified>
</cp:coreProperties>
</file>