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Kvinnherad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41894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46 446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85 116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11 598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9 618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11 987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94 734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420703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90057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94653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94 734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818928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063116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17 189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74 438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833432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29 911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7 538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57 285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2022-01-27T08:29:38Z</dcterms:modified>
</cp:coreProperties>
</file>