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393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23 289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7524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6561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9183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2376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0477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32 847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6891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2022-01-27T08:29:30Z</dcterms:modified>
</cp:coreProperties>
</file>