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Fitjar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5698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9158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3337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4978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346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7579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4284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2022-01-27T08:29:23Z</dcterms:modified>
</cp:coreProperties>
</file>