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9365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22 153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7654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887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0917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310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305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0404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2022-01-27T08:29:15Z</dcterms:modified>
</cp:coreProperties>
</file>