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Kinn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434590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18 644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20 210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16 813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9 369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20 210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02209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05412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93342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37225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17 120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8386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15 068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319910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18 419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2022-01-27T08:29:07Z</dcterms:modified>
</cp:coreProperties>
</file>