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Bergen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45763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55 635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75 534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67 234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46 822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80 977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890063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8409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99727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80 977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91976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36 173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99344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22 354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55 083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8720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40 084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35 853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2022-01-27T08:29:00Z</dcterms:modified>
</cp:coreProperties>
</file>