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1749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41 816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32 610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38 736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79 979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5027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96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1882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86 403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2154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76 401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76 401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85 603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7869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27 611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53 832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3368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33 764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2022-01-26T15:04:35Z</dcterms:modified>
</cp:coreProperties>
</file>