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Åseral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7763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261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4324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2985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8798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2144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693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2022-01-27T08:28:52Z</dcterms:modified>
</cp:coreProperties>
</file>