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Vennesla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377070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941126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823838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36068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916100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735031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62539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2022-01-27T08:28:44Z</dcterms:modified>
</cp:coreProperties>
</file>