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Åmli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6082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4728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8738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7358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3001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5522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8764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2022-01-27T08:28:21Z</dcterms:modified>
</cp:coreProperties>
</file>