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Birkenes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1209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6086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7203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0345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4220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2243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5818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2022-01-27T08:28:14Z</dcterms:modified>
</cp:coreProperties>
</file>