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Lillesand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905588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292609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973491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045991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3 298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666952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3 298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751001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279053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2 096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2022-01-27T08:28:06Z</dcterms:modified>
</cp:coreProperties>
</file>