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4960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484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1596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0246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6370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3272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4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2022-01-27T08:27:59Z</dcterms:modified>
</cp:coreProperties>
</file>