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Tvedestrand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1446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92707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3556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8272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9255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50157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36711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2022-01-27T08:27:52Z</dcterms:modified>
</cp:coreProperties>
</file>