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Vegårshei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18581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752125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661485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912185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489814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919251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912493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2022-01-27T08:27:45Z</dcterms:modified>
</cp:coreProperties>
</file>