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1595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3651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8408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855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9720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2435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501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2022-01-27T08:27:37Z</dcterms:modified>
</cp:coreProperties>
</file>