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Lindesnes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281418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5 986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9 250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9 250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4 335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10 000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499483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789651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507969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10 000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22549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9 202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321722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5 986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4 014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883217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5 986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4 014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749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2022-01-27T08:27:30Z</dcterms:modified>
</cp:coreProperties>
</file>