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764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1192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6015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352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227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3512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245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2022-01-27T08:27:22Z</dcterms:modified>
</cp:coreProperties>
</file>