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Arendal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7328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3516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2960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4643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9067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8389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28476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20 434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2022-01-27T08:27:15Z</dcterms:modified>
</cp:coreProperties>
</file>