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Grimstad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4032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14 593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6655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9791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4209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15 138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7580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2920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12 610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9165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2022-01-27T08:27:08Z</dcterms:modified>
</cp:coreProperties>
</file>