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Risør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6369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3474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44014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1716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93601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4101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9185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2022-01-27T08:27:00Z</dcterms:modified>
</cp:coreProperties>
</file>