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Tokke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6750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12955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41762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9519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87137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04431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25358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2022-01-27T08:26:53Z</dcterms:modified>
</cp:coreProperties>
</file>