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Nissedal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7533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3483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1671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306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8482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6999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3940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2022-01-27T08:26:46Z</dcterms:modified>
</cp:coreProperties>
</file>