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Midt-Telemark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3192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0389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97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62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91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5835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4873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2022-01-27T08:26:39Z</dcterms:modified>
</cp:coreProperties>
</file>