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Nome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71852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8886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6244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1067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4717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1760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9901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6 077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2022-01-27T08:26:31Z</dcterms:modified>
</cp:coreProperties>
</file>