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Kragerø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75258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48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3345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3971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81588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17970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51552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2022-01-27T08:26:17Z</dcterms:modified>
</cp:coreProperties>
</file>