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Bamble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071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6281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0200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1753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1248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5150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9133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2022-01-27T08:26:10Z</dcterms:modified>
</cp:coreProperties>
</file>