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062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9 561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6714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1798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5343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1789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5881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0708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2022-01-27T08:26:03Z</dcterms:modified>
</cp:coreProperties>
</file>