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Notodden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257413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886443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959869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478812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574751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081466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088049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2022-01-27T08:25:56Z</dcterms:modified>
</cp:coreProperties>
</file>