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Skien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34827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571230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22584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220072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81947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412461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30214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2022-01-27T08:25:49Z</dcterms:modified>
</cp:coreProperties>
</file>