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Porsgrunn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09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9997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194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0112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8367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3061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8784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2022-01-27T08:25:42Z</dcterms:modified>
</cp:coreProperties>
</file>