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Larvik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29380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17763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65070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533016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0240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52471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88022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2 658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2022-01-27T08:25:35Z</dcterms:modified>
</cp:coreProperties>
</file>